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3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38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02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5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6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1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4CA1-4F92-4890-944B-FBEA1311F028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F2BEC4-979F-40F3-81ED-A6C8E16C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Clubhouse Antennas and needs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Jonathan </a:t>
            </a:r>
            <a:r>
              <a:rPr lang="en-US" dirty="0" err="1" smtClean="0"/>
              <a:t>Graefe</a:t>
            </a:r>
            <a:r>
              <a:rPr lang="en-US" dirty="0" smtClean="0"/>
              <a:t> AE3JG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5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North 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Building North side Needs cleaning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898" y="2133600"/>
            <a:ext cx="2831867" cy="3778250"/>
          </a:xfrm>
        </p:spPr>
      </p:pic>
    </p:spTree>
    <p:extLst>
      <p:ext uri="{BB962C8B-B14F-4D97-AF65-F5344CB8AC3E}">
        <p14:creationId xmlns:p14="http://schemas.microsoft.com/office/powerpoint/2010/main" val="38002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48823"/>
            <a:ext cx="8911687" cy="1280890"/>
          </a:xfrm>
        </p:spPr>
        <p:txBody>
          <a:bodyPr/>
          <a:lstStyle/>
          <a:p>
            <a:r>
              <a:rPr lang="en-US" dirty="0" smtClean="0"/>
              <a:t>Projects HVAC retention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Needs air sealing </a:t>
            </a:r>
          </a:p>
          <a:p>
            <a:pPr lvl="1"/>
            <a:r>
              <a:rPr lang="en-US" dirty="0" smtClean="0"/>
              <a:t>Its cold in here during the peak of winter</a:t>
            </a:r>
          </a:p>
          <a:p>
            <a:pPr lvl="1"/>
            <a:r>
              <a:rPr lang="en-US" dirty="0" smtClean="0"/>
              <a:t>We sweat during the summer because of needs like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6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West Tower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West tower coax needs to be re-routed via the grounding panel in the repeater room. Project is underway because we had a volunteer to head the operation.</a:t>
            </a:r>
          </a:p>
          <a:p>
            <a:r>
              <a:rPr lang="en-US" dirty="0" smtClean="0"/>
              <a:t>Need to bring the west tower base up to grade.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2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Heat pump needs a good cleaning.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</p:spTree>
    <p:extLst>
      <p:ext uri="{BB962C8B-B14F-4D97-AF65-F5344CB8AC3E}">
        <p14:creationId xmlns:p14="http://schemas.microsoft.com/office/powerpoint/2010/main" val="84574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- Grounds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Old Telephone pole was here. Now is a big hole. Need someone to volunteer to fill it with something other than this pipe.</a:t>
            </a:r>
          </a:p>
          <a:p>
            <a:r>
              <a:rPr lang="en-US" dirty="0" smtClean="0"/>
              <a:t>Seed a little grass.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5659395" y="2126222"/>
            <a:ext cx="1219200" cy="339312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6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Clubhouse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office box pickup</a:t>
            </a:r>
          </a:p>
          <a:p>
            <a:r>
              <a:rPr lang="en-US" dirty="0" smtClean="0"/>
              <a:t>Tower maintenance crew lead</a:t>
            </a:r>
          </a:p>
          <a:p>
            <a:r>
              <a:rPr lang="en-US" dirty="0" smtClean="0"/>
              <a:t>Historian to preserve </a:t>
            </a:r>
            <a:r>
              <a:rPr lang="en-US" smtClean="0"/>
              <a:t>and scan club </a:t>
            </a:r>
            <a:r>
              <a:rPr lang="en-US" dirty="0" smtClean="0"/>
              <a:t>documentation</a:t>
            </a:r>
          </a:p>
          <a:p>
            <a:endParaRPr lang="en-US" dirty="0"/>
          </a:p>
          <a:p>
            <a:r>
              <a:rPr lang="en-US" dirty="0" smtClean="0"/>
              <a:t>Think about reaching out for a position in the club. These board positions will become available for next year:</a:t>
            </a:r>
          </a:p>
          <a:p>
            <a:pPr lvl="1"/>
            <a:r>
              <a:rPr lang="en-US" dirty="0" smtClean="0"/>
              <a:t>President</a:t>
            </a:r>
          </a:p>
          <a:p>
            <a:pPr lvl="1"/>
            <a:r>
              <a:rPr lang="en-US" dirty="0" smtClean="0"/>
              <a:t>Vice President</a:t>
            </a:r>
          </a:p>
          <a:p>
            <a:pPr lvl="1"/>
            <a:r>
              <a:rPr lang="en-US" dirty="0" smtClean="0"/>
              <a:t>Secretary</a:t>
            </a:r>
          </a:p>
          <a:p>
            <a:pPr lvl="1"/>
            <a:r>
              <a:rPr lang="en-US" dirty="0" smtClean="0"/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2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Clubhouse antennas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208601"/>
            <a:ext cx="4313864" cy="3777622"/>
          </a:xfrm>
        </p:spPr>
        <p:txBody>
          <a:bodyPr/>
          <a:lstStyle/>
          <a:p>
            <a:r>
              <a:rPr lang="en-US" dirty="0" smtClean="0"/>
              <a:t>The North and West towers are the oldest towers with the main 190 foot antenna tower added in 2000.</a:t>
            </a:r>
          </a:p>
          <a:p>
            <a:r>
              <a:rPr lang="en-US" dirty="0" smtClean="0"/>
              <a:t>We can operate on every amateur between 70cm to 80 meters. We also have a Mesh node operating on 2.4Ghz and 5Ghz</a:t>
            </a:r>
          </a:p>
          <a:p>
            <a:r>
              <a:rPr lang="en-US" dirty="0" smtClean="0"/>
              <a:t>In total we have 19 antennas</a:t>
            </a: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9213" y="25971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1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Tower </a:t>
            </a:r>
            <a:r>
              <a:rPr lang="en-US" dirty="0" err="1" smtClean="0"/>
              <a:t>Windoms</a:t>
            </a:r>
            <a:r>
              <a:rPr lang="en-US" dirty="0"/>
              <a:t> </a:t>
            </a:r>
            <a:r>
              <a:rPr lang="en-US" dirty="0" smtClean="0"/>
              <a:t>– for the ham shack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– South Windom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East-West Windom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595761"/>
            <a:ext cx="4338637" cy="325397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258692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the Main Tower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305" y="2397323"/>
            <a:ext cx="4313237" cy="323492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1375" y="2397324"/>
            <a:ext cx="4313238" cy="3234928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4210387" y="1858168"/>
            <a:ext cx="4249872" cy="12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92923" y="2356022"/>
            <a:ext cx="5817909" cy="270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42984" y="1540476"/>
            <a:ext cx="74140" cy="159858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339548" y="4250725"/>
            <a:ext cx="2644791" cy="18617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92923" y="4234250"/>
            <a:ext cx="2374492" cy="6672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7124" y="1380467"/>
            <a:ext cx="277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444.400Mhz Repeater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7415" y="6112476"/>
            <a:ext cx="22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147.105 Repeater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67415" y="4841732"/>
            <a:ext cx="22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223.880 Repeater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3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of the Main tower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6132" y="2553542"/>
            <a:ext cx="4313237" cy="3234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37686" y="2339546"/>
            <a:ext cx="2809103" cy="1647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89405" y="5066270"/>
            <a:ext cx="2693773" cy="411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8864" y="1904138"/>
            <a:ext cx="1268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Band 100</a:t>
            </a:r>
          </a:p>
          <a:p>
            <a:r>
              <a:rPr lang="en-US" dirty="0" smtClean="0"/>
              <a:t>ARES </a:t>
            </a:r>
            <a:r>
              <a:rPr lang="en-US" dirty="0" err="1" smtClean="0"/>
              <a:t>Digipeter</a:t>
            </a:r>
            <a:endParaRPr lang="en-US" dirty="0" smtClean="0"/>
          </a:p>
          <a:p>
            <a:r>
              <a:rPr lang="en-US" dirty="0" smtClean="0"/>
              <a:t>145.010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1858" y="4819135"/>
            <a:ext cx="1309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 Band 75</a:t>
            </a:r>
          </a:p>
          <a:p>
            <a:r>
              <a:rPr lang="en-US" dirty="0" smtClean="0"/>
              <a:t>223.880 Link to Millersville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1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the Club house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Anyone know? Internet?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70638" y="1905000"/>
            <a:ext cx="1408670" cy="14560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7" y="2559094"/>
            <a:ext cx="4459667" cy="33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Tower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9213" y="2405261"/>
            <a:ext cx="4313237" cy="323492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4118919" y="2825578"/>
            <a:ext cx="3048001" cy="44484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8237" y="2601094"/>
            <a:ext cx="239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Mesh Node 2.4GHz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4118919" y="3155092"/>
            <a:ext cx="3119318" cy="23065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8237" y="2970426"/>
            <a:ext cx="239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Mesh Node 5GHz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57816" y="3715265"/>
            <a:ext cx="302328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7049" y="3550508"/>
            <a:ext cx="3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Tri-band West tower – Ham shack 2m/70cm/1.25m antenna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67200" y="2281881"/>
            <a:ext cx="3319849" cy="8155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87049" y="2100649"/>
            <a:ext cx="31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for Dual Band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2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Tower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3267" y="2273455"/>
            <a:ext cx="4313237" cy="3234927"/>
          </a:xfr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506098" y="2174790"/>
            <a:ext cx="2776151" cy="247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83892" y="3097427"/>
            <a:ext cx="2545492" cy="823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662617" y="3418704"/>
            <a:ext cx="3286897" cy="1153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9341" y="190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Band North – Club packet station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10616" y="3015049"/>
            <a:ext cx="418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40/20/15/10m beam – Ham shack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61470" y="4637903"/>
            <a:ext cx="3064476" cy="11532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73081" y="3534032"/>
            <a:ext cx="372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 band North – Spare/repeater testing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49514" y="4530811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County Link to 147.075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7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Entrance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Antenna Entrance point, all antennas have lightening protection.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89" y="3344920"/>
            <a:ext cx="4313237" cy="323492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50874" r="61393" b="117"/>
          <a:stretch/>
        </p:blipFill>
        <p:spPr>
          <a:xfrm rot="16200000">
            <a:off x="568410" y="1182176"/>
            <a:ext cx="3196281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02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65</TotalTime>
  <Words>337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Our Clubhouse Antennas and needs </vt:lpstr>
      <vt:lpstr>Our Clubhouse antennas</vt:lpstr>
      <vt:lpstr>Main Tower Windoms – for the ham shack</vt:lpstr>
      <vt:lpstr>Top of the Main Tower</vt:lpstr>
      <vt:lpstr>Middle of the Main tower</vt:lpstr>
      <vt:lpstr>Top of the Club house</vt:lpstr>
      <vt:lpstr>West Tower</vt:lpstr>
      <vt:lpstr>North Tower</vt:lpstr>
      <vt:lpstr>Antenna Entrance Point</vt:lpstr>
      <vt:lpstr>Projects North side</vt:lpstr>
      <vt:lpstr>Projects HVAC retention</vt:lpstr>
      <vt:lpstr>Projects West Tower</vt:lpstr>
      <vt:lpstr>Projects</vt:lpstr>
      <vt:lpstr>Projects - Grounds</vt:lpstr>
      <vt:lpstr>Other Clubhouse needs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Clubhouse Antnnas and needs</dc:title>
  <dc:creator>charles graefe</dc:creator>
  <cp:lastModifiedBy>charles graefe</cp:lastModifiedBy>
  <cp:revision>7</cp:revision>
  <dcterms:created xsi:type="dcterms:W3CDTF">2016-08-31T19:38:10Z</dcterms:created>
  <dcterms:modified xsi:type="dcterms:W3CDTF">2016-08-31T20:43:26Z</dcterms:modified>
</cp:coreProperties>
</file>